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658958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619003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485424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189876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311250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864781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822462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928059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206958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1028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419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765215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B2109-260B-45F5-8C03-C31F4A0DFF19}" type="datetimeFigureOut">
              <a:rPr lang="es-419" smtClean="0"/>
              <a:t>14/1/2021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CAE6B-2253-40E0-9290-3E129E47F7C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245405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372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330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603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37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701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659196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00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75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59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136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5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143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0789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616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66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78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57987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8831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514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08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6108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19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2688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6159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41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53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4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3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06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535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5136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Office PowerPoint</Application>
  <PresentationFormat>Panorámica</PresentationFormat>
  <Paragraphs>0</Paragraphs>
  <Slides>31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Cuenta Microsoft</dc:creator>
  <cp:lastModifiedBy>Cuenta Microsoft</cp:lastModifiedBy>
  <cp:revision>5</cp:revision>
  <dcterms:created xsi:type="dcterms:W3CDTF">2021-01-15T02:13:25Z</dcterms:created>
  <dcterms:modified xsi:type="dcterms:W3CDTF">2021-01-15T02:46:19Z</dcterms:modified>
</cp:coreProperties>
</file>

<file path=docProps/thumbnail.jpeg>
</file>